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72" r:id="rId4"/>
    <p:sldId id="260" r:id="rId5"/>
    <p:sldId id="270" r:id="rId6"/>
    <p:sldId id="271" r:id="rId7"/>
    <p:sldId id="269" r:id="rId8"/>
    <p:sldId id="274" r:id="rId9"/>
    <p:sldId id="275" r:id="rId10"/>
    <p:sldId id="276" r:id="rId11"/>
    <p:sldId id="259" r:id="rId12"/>
  </p:sldIdLst>
  <p:sldSz cx="14630400" cy="8229600"/>
  <p:notesSz cx="8229600" cy="14630400"/>
  <p:embeddedFontLst>
    <p:embeddedFont>
      <p:font typeface="Overpass" panose="020B0604020202020204" charset="0"/>
      <p:regular r:id="rId1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7" d="100"/>
          <a:sy n="47" d="100"/>
        </p:scale>
        <p:origin x="4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25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BF9A9-DAB0-9EB0-95B3-2218D6E81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8907A5-F61B-1DC9-4429-74AFAE536B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9FCC3-23D6-4EC1-49C7-F66C62F0C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C6E30-6969-7E5F-E3F3-862E291D7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8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060"/>
            </a:gs>
            <a:gs pos="94000">
              <a:schemeClr val="accent1">
                <a:lumMod val="45000"/>
                <a:lumOff val="5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1370" y="1165538"/>
            <a:ext cx="13432664" cy="155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b="1" dirty="0" err="1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AirScout</a:t>
            </a:r>
            <a:r>
              <a:rPr lang="en-US" sz="6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  Neustadt  2025</a:t>
            </a:r>
            <a:b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</a:br>
            <a:r>
              <a:rPr lang="en-US" sz="3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Hard und Software für das </a:t>
            </a:r>
            <a:r>
              <a:rPr lang="en-US" sz="3200" b="1" dirty="0" err="1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Umweltkontrollsystem</a:t>
            </a:r>
            <a:r>
              <a:rPr lang="en-US" sz="3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: </a:t>
            </a:r>
            <a:r>
              <a:rPr lang="en-US" sz="3200" b="1" dirty="0" err="1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AirScout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165386" y="285860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Eine Datenanalyse für die Bürger </a:t>
            </a:r>
            <a:r>
              <a:rPr lang="en-US" sz="18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Neustadts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</a:t>
            </a:r>
            <a:endParaRPr lang="en-US" sz="1850" dirty="0"/>
          </a:p>
        </p:txBody>
      </p:sp>
      <p:pic>
        <p:nvPicPr>
          <p:cNvPr id="6" name="Grafik 5" descr="Ein Bild, das Text, Schaltung, Elektronik, Elektrische Leitungen enthält.&#10;&#10;KI-generierte Inhalte können fehlerhaft sein.">
            <a:extLst>
              <a:ext uri="{FF2B5EF4-FFF2-40B4-BE49-F238E27FC236}">
                <a16:creationId xmlns:a16="http://schemas.microsoft.com/office/drawing/2014/main" id="{2A7A2B8B-9048-E6B9-9CE0-B65A2BF6E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500" y="3350185"/>
            <a:ext cx="8280417" cy="46567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okument, Schrift enthält.&#10;&#10;KI-generierte Inhalte können fehlerhaft sein.">
            <a:extLst>
              <a:ext uri="{FF2B5EF4-FFF2-40B4-BE49-F238E27FC236}">
                <a16:creationId xmlns:a16="http://schemas.microsoft.com/office/drawing/2014/main" id="{A36BE9C9-1C7A-2752-FB4D-B81FF4DB5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501" y="194715"/>
            <a:ext cx="4725059" cy="7840169"/>
          </a:xfrm>
          <a:prstGeom prst="rect">
            <a:avLst/>
          </a:prstGeom>
        </p:spPr>
      </p:pic>
      <p:pic>
        <p:nvPicPr>
          <p:cNvPr id="5" name="Grafik 4" descr="Ein Bild, das Text, Screenshot, Dokument, Schrift enthält.&#10;&#10;KI-generierte Inhalte können fehlerhaft sein.">
            <a:extLst>
              <a:ext uri="{FF2B5EF4-FFF2-40B4-BE49-F238E27FC236}">
                <a16:creationId xmlns:a16="http://schemas.microsoft.com/office/drawing/2014/main" id="{8ABDF780-3B97-96E9-88AB-8F714AC2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49" y="703655"/>
            <a:ext cx="4934639" cy="661127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3F93117-9FC5-4F4A-13C5-10FAE5523C3F}"/>
              </a:ext>
            </a:extLst>
          </p:cNvPr>
          <p:cNvSpPr txBox="1"/>
          <p:nvPr/>
        </p:nvSpPr>
        <p:spPr>
          <a:xfrm>
            <a:off x="13364308" y="7678615"/>
            <a:ext cx="87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5782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5612"/>
            <a:ext cx="74510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Danke für die </a:t>
            </a:r>
            <a:r>
              <a:rPr lang="en-US" sz="4400" b="1" dirty="0" err="1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Aufmerksamkeit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236398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Mobiles, hyperlokales Umweltmonitoring-System (Arduino + Python).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614761" y="334541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Messung: Luftqualität, Radioaktivität, Lärm, Mikroklima &amp; GPS.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41951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Datenlogging auf SD-Karte → CSV → Kaggle-Dataset.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466189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Python-Pipeline für Analyse, Heatmaps &amp; Kartenvisualisierung.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614761" y="551164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Einsatz für Forschung &amp; Citizen Science.</a:t>
            </a:r>
            <a:endParaRPr lang="en-US" sz="1850" dirty="0"/>
          </a:p>
        </p:txBody>
      </p:sp>
      <p:pic>
        <p:nvPicPr>
          <p:cNvPr id="10" name="Grafik 9" descr="Ein Bild, das Text, Schaltung, Elektronik, Elektrische Leitungen enthält.&#10;&#10;KI-generierte Inhalte können fehlerhaft sein.">
            <a:extLst>
              <a:ext uri="{FF2B5EF4-FFF2-40B4-BE49-F238E27FC236}">
                <a16:creationId xmlns:a16="http://schemas.microsoft.com/office/drawing/2014/main" id="{05A069D6-FCB6-2C13-51D8-31F303C0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10" y="2363986"/>
            <a:ext cx="6871558" cy="386440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E148B73-5F76-46F5-6B85-4DB4833EB828}"/>
              </a:ext>
            </a:extLst>
          </p:cNvPr>
          <p:cNvSpPr txBox="1"/>
          <p:nvPr/>
        </p:nvSpPr>
        <p:spPr>
          <a:xfrm>
            <a:off x="13364308" y="7678615"/>
            <a:ext cx="87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ABA138-6F77-2297-BDF5-CEB08E536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11A83B1-B091-B6F0-194C-7F1536E49F7C}"/>
              </a:ext>
            </a:extLst>
          </p:cNvPr>
          <p:cNvSpPr/>
          <p:nvPr/>
        </p:nvSpPr>
        <p:spPr>
          <a:xfrm>
            <a:off x="837723" y="1011079"/>
            <a:ext cx="124041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Wie </a:t>
            </a:r>
            <a:r>
              <a:rPr lang="en-US" sz="4400" b="1" dirty="0" err="1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ist</a:t>
            </a: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 die Luft in Neustadt an der </a:t>
            </a:r>
            <a:r>
              <a:rPr lang="en-US" sz="4400" b="1" dirty="0" err="1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Weinstrasse</a:t>
            </a: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?</a:t>
            </a:r>
            <a:endParaRPr lang="en-US" sz="44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54118C74-8084-5FC5-8B42-1C61A51A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93846"/>
            <a:ext cx="598408" cy="59840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66A2C66A-E50E-9EBE-D991-904472B12E9B}"/>
              </a:ext>
            </a:extLst>
          </p:cNvPr>
          <p:cNvSpPr/>
          <p:nvPr/>
        </p:nvSpPr>
        <p:spPr>
          <a:xfrm>
            <a:off x="1735336" y="23358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Wo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kann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man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Problemlos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Joggen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gehen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?</a:t>
            </a:r>
            <a:endParaRPr lang="en-US" sz="22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BE19202-BE00-0C18-5512-8537AA94D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3" y="3013145"/>
            <a:ext cx="598408" cy="598408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36709BC2-78FB-E184-D748-98F93AFE8D6A}"/>
              </a:ext>
            </a:extLst>
          </p:cNvPr>
          <p:cNvSpPr/>
          <p:nvPr/>
        </p:nvSpPr>
        <p:spPr>
          <a:xfrm>
            <a:off x="1735336" y="31703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Wie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kann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ich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helfen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die Luft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zu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verbessern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?</a:t>
            </a:r>
            <a:endParaRPr lang="en-US" sz="22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3E73381-66DE-49F0-303C-245FD2805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812858"/>
            <a:ext cx="598408" cy="598408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E9268DEC-5687-0C08-E7DF-563B140A5C13}"/>
              </a:ext>
            </a:extLst>
          </p:cNvPr>
          <p:cNvSpPr/>
          <p:nvPr/>
        </p:nvSpPr>
        <p:spPr>
          <a:xfrm>
            <a:off x="1735336" y="4004837"/>
            <a:ext cx="50154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Wo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können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die Kinder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gefahrlos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spielen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?</a:t>
            </a:r>
            <a:endParaRPr lang="en-US" sz="220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A708CC28-539A-2B16-74F3-0A00DF8AF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715976"/>
            <a:ext cx="598408" cy="598408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9A308EF9-B94F-A2F9-3CCA-E37E76226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550557"/>
            <a:ext cx="598408" cy="598408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5D03FF6F-752C-4976-D5B7-E6336455AACC}"/>
              </a:ext>
            </a:extLst>
          </p:cNvPr>
          <p:cNvSpPr/>
          <p:nvPr/>
        </p:nvSpPr>
        <p:spPr>
          <a:xfrm>
            <a:off x="1735336" y="5673787"/>
            <a:ext cx="78602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Wo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sollte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ich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mit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unserem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Asthakranken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Opa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nicht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hinfahren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?</a:t>
            </a:r>
            <a:endParaRPr lang="en-US" sz="22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15CAB19F-600B-62B6-5DA0-656F838D2934}"/>
              </a:ext>
            </a:extLst>
          </p:cNvPr>
          <p:cNvSpPr/>
          <p:nvPr/>
        </p:nvSpPr>
        <p:spPr>
          <a:xfrm>
            <a:off x="1735336" y="4839312"/>
            <a:ext cx="50154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Wo hat es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Feinstaub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,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giftige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Gase in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Kombination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mit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hoher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 </a:t>
            </a:r>
            <a:r>
              <a:rPr lang="en-US" sz="2200" b="1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Luftfeuchtigkeit</a:t>
            </a: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?</a:t>
            </a:r>
            <a:endParaRPr lang="en-US" sz="2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80AF6B-4777-E6E1-150B-F1001422F060}"/>
              </a:ext>
            </a:extLst>
          </p:cNvPr>
          <p:cNvSpPr txBox="1"/>
          <p:nvPr/>
        </p:nvSpPr>
        <p:spPr>
          <a:xfrm>
            <a:off x="13364308" y="7678615"/>
            <a:ext cx="87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3271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Menschliches Gesicht, Kleidung, Screenshot enthält.&#10;&#10;KI-generierte Inhalte können fehlerhaft sein.">
            <a:extLst>
              <a:ext uri="{FF2B5EF4-FFF2-40B4-BE49-F238E27FC236}">
                <a16:creationId xmlns:a16="http://schemas.microsoft.com/office/drawing/2014/main" id="{41BFA7C9-5AB6-0253-6914-7346AC5BE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71" y="366679"/>
            <a:ext cx="12157657" cy="720649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A1D689A-C654-E40E-D348-8A4F96921184}"/>
              </a:ext>
            </a:extLst>
          </p:cNvPr>
          <p:cNvSpPr txBox="1"/>
          <p:nvPr/>
        </p:nvSpPr>
        <p:spPr>
          <a:xfrm>
            <a:off x="13364308" y="7678615"/>
            <a:ext cx="87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3198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1079"/>
            <a:ext cx="81251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AirScout Hardware &amp; Firmware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93846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3358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Arduino Mega 2560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2831425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Mit 12+ Sensoren für vielfältige Messungen.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19384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3358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MQ-Gassensoren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62355" y="2831425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Für CO/CO2/NOx/LPG/etc. Erfassung.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812858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39548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GPS &amp; Geigerzähler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35336" y="4450437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Präzise Positionsdaten und Radioaktivitätsmessung.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3812858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39548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Mikroklima &amp; Licht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62355" y="4450437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Temperatur, Luftfeuchte &amp; Lichtmessung.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814893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9569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SD-Karten-Logging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735336" y="6452473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Mit RTC-Zeitstempel für zuverlässige Datenaufzeichnung.</a:t>
            </a:r>
            <a:endParaRPr lang="en-US" sz="18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814893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956935"/>
            <a:ext cx="28786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Multisensor-Sampling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62355" y="6452473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Firmware mit Plug&amp;Play-Kalibrierung.</a:t>
            </a:r>
            <a:endParaRPr lang="en-US" sz="185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67A3094-218C-23C4-ADD2-B035A623FB5A}"/>
              </a:ext>
            </a:extLst>
          </p:cNvPr>
          <p:cNvSpPr txBox="1"/>
          <p:nvPr/>
        </p:nvSpPr>
        <p:spPr>
          <a:xfrm>
            <a:off x="13364308" y="7678615"/>
            <a:ext cx="87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altung, Elektronik, Elektrische Leitungen enthält.&#10;&#10;KI-generierte Inhalte können fehlerhaft sein.">
            <a:extLst>
              <a:ext uri="{FF2B5EF4-FFF2-40B4-BE49-F238E27FC236}">
                <a16:creationId xmlns:a16="http://schemas.microsoft.com/office/drawing/2014/main" id="{44B8B1CB-D9FA-DFB8-B8D5-9D043CE8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1" y="581070"/>
            <a:ext cx="12684369" cy="713338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342F812-C49F-B6E9-4A50-58F992126B03}"/>
              </a:ext>
            </a:extLst>
          </p:cNvPr>
          <p:cNvSpPr txBox="1"/>
          <p:nvPr/>
        </p:nvSpPr>
        <p:spPr>
          <a:xfrm>
            <a:off x="13364308" y="7678615"/>
            <a:ext cx="87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5932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arte, Atlas, Text enthält.&#10;&#10;KI-generierte Inhalte können fehlerhaft sein.">
            <a:extLst>
              <a:ext uri="{FF2B5EF4-FFF2-40B4-BE49-F238E27FC236}">
                <a16:creationId xmlns:a16="http://schemas.microsoft.com/office/drawing/2014/main" id="{4ED0870E-BBFF-DFAD-59EE-D7AC32B9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0" y="342373"/>
            <a:ext cx="13427925" cy="72692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EE62B2C-BF12-15A1-08E7-37635B4328CD}"/>
              </a:ext>
            </a:extLst>
          </p:cNvPr>
          <p:cNvSpPr txBox="1"/>
          <p:nvPr/>
        </p:nvSpPr>
        <p:spPr>
          <a:xfrm>
            <a:off x="13364308" y="7678615"/>
            <a:ext cx="87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893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F23D3B5-BCA7-34F3-0F07-62A36E53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12" y="233749"/>
            <a:ext cx="13379003" cy="742328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1DB8131-F1D0-73DE-9AC0-CE8EBFD9A8C6}"/>
              </a:ext>
            </a:extLst>
          </p:cNvPr>
          <p:cNvSpPr txBox="1"/>
          <p:nvPr/>
        </p:nvSpPr>
        <p:spPr>
          <a:xfrm>
            <a:off x="13364308" y="7678615"/>
            <a:ext cx="87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819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D7A2764-7F95-E897-823D-7D32A58E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32" y="359338"/>
            <a:ext cx="11528535" cy="751092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442E24E-3340-3F11-D1E7-BDD17537EE22}"/>
              </a:ext>
            </a:extLst>
          </p:cNvPr>
          <p:cNvSpPr txBox="1"/>
          <p:nvPr/>
        </p:nvSpPr>
        <p:spPr>
          <a:xfrm>
            <a:off x="13364308" y="7678615"/>
            <a:ext cx="87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4062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05268FE-CA4F-720F-A43D-1800D60E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9614"/>
            <a:ext cx="12522967" cy="72290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87B5B0C-F2FC-5438-4198-E974A7460028}"/>
              </a:ext>
            </a:extLst>
          </p:cNvPr>
          <p:cNvSpPr txBox="1"/>
          <p:nvPr/>
        </p:nvSpPr>
        <p:spPr>
          <a:xfrm>
            <a:off x="13364308" y="7678615"/>
            <a:ext cx="87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7059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Benutzerdefiniert</PresentationFormat>
  <Paragraphs>41</Paragraphs>
  <Slides>11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Overpass</vt:lpstr>
      <vt:lpstr>Overpass Bold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Frank</dc:creator>
  <cp:lastModifiedBy>Frank Albrecht</cp:lastModifiedBy>
  <cp:revision>7</cp:revision>
  <dcterms:created xsi:type="dcterms:W3CDTF">2025-07-30T10:42:05Z</dcterms:created>
  <dcterms:modified xsi:type="dcterms:W3CDTF">2025-07-31T08:31:28Z</dcterms:modified>
</cp:coreProperties>
</file>